
<file path=[Content_Types].xml><?xml version="1.0" encoding="utf-8"?>
<Types xmlns="http://schemas.openxmlformats.org/package/2006/content-types">
  <Default Extension="jpg" ContentType="image/jp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sldSz cx="10058400" cy="7772400"/>
  <p:notesSz cx="10058400" cy="77724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33723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754380" y="2409444"/>
            <a:ext cx="8549640" cy="163220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508760" y="4352544"/>
            <a:ext cx="7040879" cy="19431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11/19/2025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11/19/2025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502920" y="1787652"/>
            <a:ext cx="4375404" cy="51297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180075" y="1787652"/>
            <a:ext cx="4375404" cy="51297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11/19/2025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11/19/2025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11/19/2025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‹Nr.›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02920" y="310895"/>
            <a:ext cx="9052559" cy="124358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02920" y="1787652"/>
            <a:ext cx="9052559" cy="51297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419856" y="7228332"/>
            <a:ext cx="3218687" cy="3886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502920" y="7228332"/>
            <a:ext cx="2313432" cy="3886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11/19/2025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7242048" y="7228332"/>
            <a:ext cx="2313432" cy="3886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‹Nr.›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057275"/>
            <a:ext cx="10058400" cy="56578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057275"/>
            <a:ext cx="10058400" cy="56578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057275"/>
            <a:ext cx="10058400" cy="56578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057275"/>
            <a:ext cx="10058400" cy="56578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057275"/>
            <a:ext cx="10058400" cy="56578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057275"/>
            <a:ext cx="10058400" cy="56578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057275"/>
            <a:ext cx="10058400" cy="56578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057275"/>
            <a:ext cx="10058400" cy="56578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057275"/>
            <a:ext cx="10058400" cy="56578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057275"/>
            <a:ext cx="10058400" cy="56578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057275"/>
            <a:ext cx="10058400" cy="56578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057275"/>
            <a:ext cx="10058400" cy="56578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057275"/>
            <a:ext cx="10058400" cy="56578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057275"/>
            <a:ext cx="10058400" cy="56578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057275"/>
            <a:ext cx="10058400" cy="56578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057275"/>
            <a:ext cx="10058400" cy="56578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057275"/>
            <a:ext cx="10058400" cy="56578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057275"/>
            <a:ext cx="10058400" cy="56578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057275"/>
            <a:ext cx="10058400" cy="56578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057275"/>
            <a:ext cx="10058400" cy="56578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057275"/>
            <a:ext cx="10058400" cy="56578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057275"/>
            <a:ext cx="10058400" cy="56578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057275"/>
            <a:ext cx="10058400" cy="56578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057275"/>
            <a:ext cx="10058400" cy="56578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057275"/>
            <a:ext cx="10058400" cy="56578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0</Words>
  <Application>Microsoft Office PowerPoint</Application>
  <PresentationFormat>Benutzerdefiniert</PresentationFormat>
  <Paragraphs>0</Paragraphs>
  <Slides>25</Slides>
  <Notes>25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1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25</vt:i4>
      </vt:variant>
    </vt:vector>
  </HeadingPairs>
  <TitlesOfParts>
    <vt:vector size="27" baseType="lpstr">
      <vt:lpstr>Calibri</vt:lpstr>
      <vt:lpstr>Office Theme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Online2PDF.com</dc:creator>
  <cp:lastModifiedBy>Online2PDF.com</cp:lastModifiedBy>
  <cp:revision>1</cp:revision>
  <dcterms:created xsi:type="dcterms:W3CDTF">2025-11-19T16:37:05Z</dcterms:created>
  <dcterms:modified xsi:type="dcterms:W3CDTF">2025-11-19T15:37:10Z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2025-11-19T00:00:00Z</vt:filetime>
  </property>
  <property fmtid="{D5CDD505-2E9C-101B-9397-08002B2CF9AE}" pid="3" name="LastSaved">
    <vt:filetime>2025-11-19T00:00:00Z</vt:filetime>
  </property>
</Properties>
</file>